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60" r:id="rId4"/>
    <p:sldId id="261" r:id="rId5"/>
    <p:sldId id="332" r:id="rId6"/>
    <p:sldId id="333" r:id="rId7"/>
    <p:sldId id="334" r:id="rId8"/>
    <p:sldId id="335" r:id="rId9"/>
    <p:sldId id="336" r:id="rId10"/>
    <p:sldId id="337" r:id="rId11"/>
    <p:sldId id="338" r:id="rId12"/>
    <p:sldId id="339" r:id="rId13"/>
    <p:sldId id="340" r:id="rId14"/>
    <p:sldId id="341" r:id="rId15"/>
  </p:sldIdLst>
  <p:sldSz cx="12192000" cy="6858000"/>
  <p:notesSz cx="10021888" cy="6888163"/>
  <p:embeddedFontLst>
    <p:embeddedFont>
      <p:font typeface="ONE 모바일고딕 Title" panose="00000500000000000000" pitchFamily="2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ONE 모바일고딕 Bold" panose="00000800000000000000" pitchFamily="2" charset="-127"/>
      <p:bold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G마켓 산스 Bold" panose="02000000000000000000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C9FB23-C2E6-40F3-B9E1-270981D8C864}" v="80" dt="2023-11-05T13:30:42.742"/>
    <p1510:client id="{48432607-DED0-434A-B189-BC00D4D588F0}" v="33" dt="2023-11-06T09:54:02.508"/>
    <p1510:client id="{6D146891-0AB4-417F-BC04-8BD1B381456C}" v="46" dt="2023-11-05T16:02:21.910"/>
    <p1510:client id="{9DBD37A8-B7D5-47EF-B8E7-F590BA71C900}" v="20" dt="2023-11-05T15:51:36.664"/>
    <p1510:client id="{AF28EA75-0827-479B-ABCB-9893C4447A37}" v="37" dt="2023-11-05T13:47:10.141"/>
    <p1510:client id="{E163CBB2-9EC5-4C9E-82A7-0816E60DCEAD}" v="73" dt="2023-11-05T12:52:48.88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13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5612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73626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75319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58537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950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20027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306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89165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2178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989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컨텐츠 업데이트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57360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업데이트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25901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구현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7100155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내용을 작성 후 </a:t>
            </a:r>
            <a:r>
              <a:rPr lang="en-US" altLang="ko-KR" sz="2000" dirty="0">
                <a:latin typeface="+mn-ea"/>
              </a:rPr>
              <a:t>submit </a:t>
            </a:r>
            <a:r>
              <a:rPr lang="ko-KR" altLang="en-US" sz="2000" dirty="0">
                <a:latin typeface="+mn-ea"/>
              </a:rPr>
              <a:t>버튼을 클릭하여 전송한다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함수를 작성하여 입력한 내용을 부모 컴포넌트로 전송한다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기존의 메뉴에 내용을 추가하여 업데이트 한다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주요 학습 내용</a:t>
            </a:r>
            <a:r>
              <a:rPr lang="en-US" altLang="ko-KR" sz="2000" dirty="0">
                <a:latin typeface="+mn-ea"/>
              </a:rPr>
              <a:t>: submit </a:t>
            </a:r>
            <a:r>
              <a:rPr lang="ko-KR" altLang="en-US" sz="2000" dirty="0">
                <a:latin typeface="+mn-ea"/>
              </a:rPr>
              <a:t>이벤트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함수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배열 복사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D2DA605-6F06-EF02-03E8-9D6B9FA8A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4478" y="2135665"/>
            <a:ext cx="2473685" cy="300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7542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5527852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함수는 기본적으로 입력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err="1">
                <a:latin typeface="+mn-ea"/>
              </a:rPr>
              <a:t>할일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출력으로 구성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함수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24508C-B96F-DB05-145A-AC4E3742A7C1}"/>
              </a:ext>
            </a:extLst>
          </p:cNvPr>
          <p:cNvSpPr/>
          <p:nvPr/>
        </p:nvSpPr>
        <p:spPr>
          <a:xfrm>
            <a:off x="1888949" y="3068033"/>
            <a:ext cx="4489273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function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함수명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매개변수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매개변수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 {</a:t>
            </a:r>
            <a:endParaRPr lang="ko-KR" altLang="en-US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//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 코드</a:t>
            </a:r>
            <a:endParaRPr lang="ko-KR" altLang="en-US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return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리턴값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;</a:t>
            </a:r>
            <a:endParaRPr lang="ko-KR" altLang="en-US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}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C6ACF55-C338-4B88-F1C8-97194F41207E}"/>
              </a:ext>
            </a:extLst>
          </p:cNvPr>
          <p:cNvSpPr/>
          <p:nvPr/>
        </p:nvSpPr>
        <p:spPr>
          <a:xfrm>
            <a:off x="6551260" y="3068033"/>
            <a:ext cx="4207051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function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printTen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x ) {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  </a:t>
            </a:r>
            <a:r>
              <a:rPr lang="en-US" altLang="ko-KR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x+</a:t>
            </a:r>
            <a:r>
              <a:rPr lang="en-US" altLang="ko-KR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</a:t>
            </a:r>
          </a:p>
          <a:p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alert(</a:t>
            </a:r>
            <a:r>
              <a:rPr lang="en-US" altLang="ko-KR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printTen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));</a:t>
            </a:r>
          </a:p>
        </p:txBody>
      </p:sp>
    </p:spTree>
    <p:extLst>
      <p:ext uri="{BB962C8B-B14F-4D97-AF65-F5344CB8AC3E}">
        <p14:creationId xmlns:p14="http://schemas.microsoft.com/office/powerpoint/2010/main" val="22643488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6961540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ES5</a:t>
            </a:r>
            <a:r>
              <a:rPr lang="ko-KR" altLang="en-US" sz="2000" dirty="0">
                <a:latin typeface="+mn-ea"/>
              </a:rPr>
              <a:t>에서는 </a:t>
            </a:r>
            <a:r>
              <a:rPr lang="en-US" altLang="ko-KR" sz="2000" dirty="0" err="1">
                <a:latin typeface="+mn-ea"/>
              </a:rPr>
              <a:t>concat</a:t>
            </a:r>
            <a:endParaRPr lang="ko-KR" altLang="en-US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배열 복사 및 병합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24508C-B96F-DB05-145A-AC4E3742A7C1}"/>
              </a:ext>
            </a:extLst>
          </p:cNvPr>
          <p:cNvSpPr/>
          <p:nvPr/>
        </p:nvSpPr>
        <p:spPr>
          <a:xfrm>
            <a:off x="2291643" y="3068033"/>
            <a:ext cx="7563557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ES5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문법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array1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array2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'three'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'four'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combined = [array1[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array1[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array2[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], array2[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combined = array1.concat(array2);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combined = [].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concat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(array1, array2);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06734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6961540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ES6</a:t>
            </a:r>
            <a:r>
              <a:rPr lang="ko-KR" altLang="en-US" sz="2000" dirty="0">
                <a:latin typeface="+mn-ea"/>
              </a:rPr>
              <a:t>에서는 </a:t>
            </a:r>
            <a:r>
              <a:rPr lang="en-US" altLang="ko-KR" sz="2000" dirty="0">
                <a:latin typeface="+mn-ea"/>
              </a:rPr>
              <a:t>spread operator </a:t>
            </a:r>
            <a:r>
              <a:rPr lang="ko-KR" altLang="en-US" sz="2000" dirty="0">
                <a:latin typeface="+mn-ea"/>
              </a:rPr>
              <a:t>활용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배열 복사 및 병합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A24508C-B96F-DB05-145A-AC4E3742A7C1}"/>
              </a:ext>
            </a:extLst>
          </p:cNvPr>
          <p:cNvSpPr/>
          <p:nvPr/>
        </p:nvSpPr>
        <p:spPr>
          <a:xfrm>
            <a:off x="2291643" y="3068033"/>
            <a:ext cx="7563557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ES6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문법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array1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'one'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'two'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var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array2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'three'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'four'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combined = [...array1, ...array2]; 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4143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059834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컨텐츠 생성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53468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구현 사항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주요 학습 </a:t>
            </a:r>
            <a:r>
              <a:rPr lang="ko-KR" altLang="en-US" sz="2000" dirty="0" smtClean="0">
                <a:latin typeface="+mn-ea"/>
              </a:rPr>
              <a:t>내용</a:t>
            </a:r>
            <a:r>
              <a:rPr lang="en-US" altLang="ko-KR" sz="2000" dirty="0">
                <a:latin typeface="+mn-ea"/>
              </a:rPr>
              <a:t>(CRUD, form, </a:t>
            </a:r>
            <a:r>
              <a:rPr lang="ko-KR" altLang="en-US" sz="2000" dirty="0" err="1" smtClean="0">
                <a:latin typeface="+mn-ea"/>
              </a:rPr>
              <a:t>조건문</a:t>
            </a:r>
            <a:r>
              <a:rPr lang="en-US" altLang="ko-KR" sz="2000" dirty="0" smtClean="0">
                <a:latin typeface="+mn-ea"/>
              </a:rPr>
              <a:t>)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endParaRPr lang="ko-KR" altLang="en-US" sz="2000" dirty="0">
              <a:latin typeface="+mn-ea"/>
            </a:endParaRPr>
          </a:p>
        </p:txBody>
      </p:sp>
      <p:sp>
        <p:nvSpPr>
          <p:cNvPr id="5" name="모서리가 둥근 직사각형 20">
            <a:extLst>
              <a:ext uri="{FF2B5EF4-FFF2-40B4-BE49-F238E27FC236}">
                <a16:creationId xmlns:a16="http://schemas.microsoft.com/office/drawing/2014/main" id="{08A65F08-08D3-C986-1C9B-5CCB21767645}"/>
              </a:ext>
            </a:extLst>
          </p:cNvPr>
          <p:cNvSpPr/>
          <p:nvPr/>
        </p:nvSpPr>
        <p:spPr>
          <a:xfrm>
            <a:off x="3751848" y="3753864"/>
            <a:ext cx="7995652" cy="110234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F9AEE6-38AE-DF0B-BE84-F9557F3441FB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10FB1D-42FA-B799-5AEF-39BB22EF9864}"/>
              </a:ext>
            </a:extLst>
          </p:cNvPr>
          <p:cNvSpPr txBox="1"/>
          <p:nvPr/>
        </p:nvSpPr>
        <p:spPr>
          <a:xfrm>
            <a:off x="8531648" y="3286693"/>
            <a:ext cx="2307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컨텐츠 업데이트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D93F34-E4B5-539D-A318-078014C9F8D3}"/>
              </a:ext>
            </a:extLst>
          </p:cNvPr>
          <p:cNvSpPr txBox="1"/>
          <p:nvPr/>
        </p:nvSpPr>
        <p:spPr>
          <a:xfrm>
            <a:off x="4405634" y="3785569"/>
            <a:ext cx="71376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구현 사항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주요 학습 </a:t>
            </a:r>
            <a:r>
              <a:rPr lang="ko-KR" altLang="en-US" sz="2000" dirty="0" smtClean="0">
                <a:latin typeface="+mn-ea"/>
              </a:rPr>
              <a:t>내용</a:t>
            </a:r>
            <a:r>
              <a:rPr lang="en-US" altLang="ko-KR" sz="2000" dirty="0">
                <a:latin typeface="+mn-ea"/>
              </a:rPr>
              <a:t>(submit </a:t>
            </a:r>
            <a:r>
              <a:rPr lang="ko-KR" altLang="en-US" sz="2000" dirty="0">
                <a:latin typeface="+mn-ea"/>
              </a:rPr>
              <a:t>이벤트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함수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 smtClean="0">
                <a:latin typeface="+mn-ea"/>
              </a:rPr>
              <a:t>배열 복제</a:t>
            </a:r>
            <a:r>
              <a:rPr lang="en-US" altLang="ko-KR" sz="2000" dirty="0" smtClean="0">
                <a:latin typeface="+mn-ea"/>
              </a:rPr>
              <a:t>)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컨텐츠 생성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25901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구현 사항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7100155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Create task </a:t>
            </a:r>
            <a:r>
              <a:rPr lang="ko-KR" altLang="en-US" sz="2000" dirty="0">
                <a:latin typeface="+mn-ea"/>
              </a:rPr>
              <a:t>버튼을 클릭하면 모드를 변경한다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모드가 ‘</a:t>
            </a:r>
            <a:r>
              <a:rPr lang="en-US" altLang="ko-KR" sz="2000" dirty="0">
                <a:latin typeface="+mn-ea"/>
              </a:rPr>
              <a:t>create’</a:t>
            </a:r>
            <a:r>
              <a:rPr lang="ko-KR" altLang="en-US" sz="2000" dirty="0">
                <a:latin typeface="+mn-ea"/>
              </a:rPr>
              <a:t>로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변경되면 입력폼을 출력한다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주요 학습 내용</a:t>
            </a:r>
            <a:r>
              <a:rPr lang="en-US" altLang="ko-KR" sz="2000" dirty="0">
                <a:latin typeface="+mn-ea"/>
              </a:rPr>
              <a:t>: CRUD, form, </a:t>
            </a:r>
            <a:r>
              <a:rPr lang="ko-KR" altLang="en-US" sz="2000" dirty="0">
                <a:latin typeface="+mn-ea"/>
              </a:rPr>
              <a:t>조건문</a:t>
            </a:r>
            <a:endParaRPr lang="en-US" altLang="ko-KR" sz="20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D2DA605-6F06-EF02-03E8-9D6B9FA8A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595" y="2135665"/>
            <a:ext cx="2473685" cy="300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5527852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Create</a:t>
            </a:r>
            <a:r>
              <a:rPr lang="ko-KR" altLang="en-US" sz="2000" dirty="0">
                <a:latin typeface="+mn-ea"/>
              </a:rPr>
              <a:t>로 데이터를 생성하고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Read</a:t>
            </a:r>
            <a:r>
              <a:rPr lang="ko-KR" altLang="en-US" sz="2000" dirty="0">
                <a:latin typeface="+mn-ea"/>
              </a:rPr>
              <a:t>로 데이터를 읽으며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Update</a:t>
            </a:r>
            <a:r>
              <a:rPr lang="ko-KR" altLang="en-US" sz="2000" dirty="0">
                <a:latin typeface="+mn-ea"/>
              </a:rPr>
              <a:t>로 새로운 데이터를 업데이트하고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Delete</a:t>
            </a:r>
            <a:r>
              <a:rPr lang="ko-KR" altLang="en-US" sz="2000" dirty="0">
                <a:latin typeface="+mn-ea"/>
              </a:rPr>
              <a:t>로 데이터를 삭제하는 것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CRUD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241CAB5-1005-163E-A769-AFCA01E0C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4595" y="2144667"/>
            <a:ext cx="2473685" cy="249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4561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19110" y="2012822"/>
            <a:ext cx="4391379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제목과 내용을 입력하고 전송할 수 </a:t>
            </a:r>
            <a:r>
              <a:rPr lang="en-US" altLang="ko-KR" sz="2000" dirty="0">
                <a:latin typeface="+mn-ea"/>
              </a:rPr>
              <a:t/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>
                <a:latin typeface="+mn-ea"/>
              </a:rPr>
              <a:t>있는 폼을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>
                <a:solidFill>
                  <a:srgbClr val="5A8480"/>
                </a:solidFill>
              </a:rPr>
              <a:t>Form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51FD03-AF0A-EE85-4D58-D9477B8363D4}"/>
              </a:ext>
            </a:extLst>
          </p:cNvPr>
          <p:cNvSpPr/>
          <p:nvPr/>
        </p:nvSpPr>
        <p:spPr>
          <a:xfrm>
            <a:off x="6409591" y="2271789"/>
            <a:ext cx="5002823" cy="285626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&lt;form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action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"/</a:t>
            </a:r>
            <a:r>
              <a:rPr lang="en-US" altLang="ko-KR" sz="1200" b="0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create_process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method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&lt;p&gt;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Title: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&lt;p&gt;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&lt;label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"desc"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Description: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&lt;/label&gt;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&lt;textarea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"desc"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"desc"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placeholder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"description"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&gt;&lt;/textarea&gt;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&lt;/p&gt;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"primary"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2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Submit</a:t>
            </a:r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2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&lt;/form&gt;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2430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>
                <a:solidFill>
                  <a:srgbClr val="5A8480"/>
                </a:solidFill>
              </a:rPr>
              <a:t>Form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5D7D98C5-5FCF-43BE-C1DB-5107022B8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454263"/>
              </p:ext>
            </p:extLst>
          </p:nvPr>
        </p:nvGraphicFramePr>
        <p:xfrm>
          <a:off x="2031999" y="2315477"/>
          <a:ext cx="8966282" cy="28651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687747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7278535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속성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800" kern="1200" dirty="0">
                          <a:solidFill>
                            <a:schemeClr val="bg1"/>
                          </a:solidFill>
                          <a:effectLst/>
                        </a:rPr>
                        <a:t>설명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action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입력한 데이터를 처리할 파일의 경로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solidFill>
                            <a:schemeClr val="tx1"/>
                          </a:solidFill>
                          <a:effectLst/>
                        </a:rPr>
                        <a:t>method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입력한 데이터를 전송하는 방식 대표적</a:t>
                      </a:r>
                      <a:r>
                        <a:rPr lang="en-US" altLang="ko-KR" dirty="0"/>
                        <a:t>(POST, GET)</a:t>
                      </a:r>
                      <a:endParaRPr lang="ko-KR" altLang="en-US" dirty="0"/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415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input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text, email, number, date, color, url, password, button, submit,  reset,  checkbox, radio,  file, hidden</a:t>
                      </a:r>
                      <a:endParaRPr lang="ko-KR" altLang="en-US" dirty="0"/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8932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textarea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/>
                        <a:t>여러줄</a:t>
                      </a:r>
                      <a:r>
                        <a:rPr lang="ko-KR" altLang="en-US" dirty="0"/>
                        <a:t> 텍스트 입력 양식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6637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name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필드의 이름을 지정 </a:t>
                      </a:r>
                      <a:r>
                        <a:rPr lang="en-US" altLang="ko-KR" dirty="0"/>
                        <a:t>(DB</a:t>
                      </a:r>
                      <a:r>
                        <a:rPr lang="ko-KR" altLang="en-US" dirty="0"/>
                        <a:t>의 </a:t>
                      </a:r>
                      <a:r>
                        <a:rPr lang="ko-KR" altLang="en-US" dirty="0" err="1"/>
                        <a:t>필드값과</a:t>
                      </a:r>
                      <a:r>
                        <a:rPr lang="ko-KR" altLang="en-US" dirty="0"/>
                        <a:t> 일치하도록 지정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48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value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유저가 입력 또는 선택한 값</a:t>
                      </a:r>
                      <a:r>
                        <a:rPr lang="en-US" altLang="ko-KR" dirty="0"/>
                        <a:t>, DB</a:t>
                      </a:r>
                      <a:r>
                        <a:rPr lang="ko-KR" altLang="en-US" dirty="0"/>
                        <a:t>의 </a:t>
                      </a:r>
                      <a:r>
                        <a:rPr lang="en-US" altLang="ko-KR" dirty="0"/>
                        <a:t>name</a:t>
                      </a:r>
                      <a:r>
                        <a:rPr lang="ko-KR" altLang="en-US" dirty="0"/>
                        <a:t>에서 지정한 </a:t>
                      </a:r>
                      <a:r>
                        <a:rPr lang="ko-KR" altLang="en-US" dirty="0" err="1"/>
                        <a:t>필드값에</a:t>
                      </a:r>
                      <a:r>
                        <a:rPr lang="ko-KR" altLang="en-US" dirty="0"/>
                        <a:t> 입력될 값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9843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58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888949" y="2012822"/>
            <a:ext cx="8609718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조건문은 </a:t>
            </a:r>
            <a:r>
              <a:rPr lang="en-US" altLang="ko-KR" sz="2000" dirty="0">
                <a:latin typeface="+mn-ea"/>
              </a:rPr>
              <a:t>Statements(</a:t>
            </a:r>
            <a:r>
              <a:rPr lang="ko-KR" altLang="en-US" sz="2000" dirty="0">
                <a:latin typeface="+mn-ea"/>
              </a:rPr>
              <a:t>문장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과  </a:t>
            </a:r>
            <a:r>
              <a:rPr lang="en-US" altLang="ko-KR" sz="2000" dirty="0">
                <a:latin typeface="+mn-ea"/>
              </a:rPr>
              <a:t>expressions(</a:t>
            </a:r>
            <a:r>
              <a:rPr lang="ko-KR" altLang="en-US" sz="2000" dirty="0">
                <a:latin typeface="+mn-ea"/>
              </a:rPr>
              <a:t>표현식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으로 작성 가능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JSX</a:t>
            </a:r>
            <a:r>
              <a:rPr lang="ko-KR" altLang="en-US" sz="2000" dirty="0">
                <a:latin typeface="+mn-ea"/>
              </a:rPr>
              <a:t>에서는 표현식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 err="1">
                <a:latin typeface="+mn-ea"/>
              </a:rPr>
              <a:t>삼항</a:t>
            </a:r>
            <a:r>
              <a:rPr lang="ko-KR" altLang="en-US" sz="2000" dirty="0">
                <a:latin typeface="+mn-ea"/>
              </a:rPr>
              <a:t> 연산자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만 가능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조건문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751FD03-AF0A-EE85-4D58-D9477B8363D4}"/>
              </a:ext>
            </a:extLst>
          </p:cNvPr>
          <p:cNvSpPr/>
          <p:nvPr/>
        </p:nvSpPr>
        <p:spPr>
          <a:xfrm>
            <a:off x="1699847" y="3115733"/>
            <a:ext cx="4712242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if 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조건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  <a:endParaRPr lang="ko-KR" altLang="en-US" sz="1200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참일 때 실행</a:t>
            </a:r>
            <a:endParaRPr lang="ko-KR" altLang="en-US" sz="1200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else {</a:t>
            </a:r>
            <a:endParaRPr lang="ko-KR" altLang="en-US" sz="1200" b="0" dirty="0">
              <a:effectLst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거짓일 때 실행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indent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ABCC87-C233-7C27-275B-5FB009AE1749}"/>
              </a:ext>
            </a:extLst>
          </p:cNvPr>
          <p:cNvSpPr/>
          <p:nvPr/>
        </p:nvSpPr>
        <p:spPr>
          <a:xfrm>
            <a:off x="6610513" y="3115733"/>
            <a:ext cx="4712242" cy="181751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/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조건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?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참일 때 실행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거짓일 때 실행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8329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컨텐츠 생성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99756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학습 내용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5E0D794-7F21-62A3-A434-F91F894EEA7A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조건문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ABCC87-C233-7C27-275B-5FB009AE1749}"/>
              </a:ext>
            </a:extLst>
          </p:cNvPr>
          <p:cNvSpPr/>
          <p:nvPr/>
        </p:nvSpPr>
        <p:spPr>
          <a:xfrm>
            <a:off x="2099733" y="2521359"/>
            <a:ext cx="8128000" cy="241188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isLogin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 = ()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sz="1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isLogin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이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이면 첫번째 요소인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&lt;div&gt;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로그인 완료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&lt;/div&gt;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의 표현식을 실행</a:t>
            </a:r>
            <a:endParaRPr lang="ko-KR" alt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sz="1400" b="0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isLogin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이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이면 두번째 요소인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&lt;div&gt;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로그인 해주세요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&lt;/div&gt; </a:t>
            </a:r>
            <a:r>
              <a:rPr lang="ko-KR" altLang="en-US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표현식을 실행</a:t>
            </a:r>
            <a:endParaRPr lang="ko-KR" altLang="en-US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isLogin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? &lt;div&gt;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로그인 완료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&lt;/div&gt; : 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&lt;div&gt;</a:t>
            </a:r>
            <a:r>
              <a:rPr lang="ko-KR" altLang="en-US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로그인 해주세요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050159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1154</TotalTime>
  <Words>1400</Words>
  <Application>Microsoft Office PowerPoint</Application>
  <PresentationFormat>와이드스크린</PresentationFormat>
  <Paragraphs>218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ONE 모바일고딕 Title</vt:lpstr>
      <vt:lpstr>맑은 고딕</vt:lpstr>
      <vt:lpstr>Arial</vt:lpstr>
      <vt:lpstr>ONE 모바일고딕 Bold</vt:lpstr>
      <vt:lpstr>Consolas</vt:lpstr>
      <vt:lpstr>G마켓 산스 Bold</vt:lpstr>
      <vt:lpstr>Office 테마</vt:lpstr>
      <vt:lpstr>React와 Firebase로  시작하는 웹 프로그래밍</vt:lpstr>
      <vt:lpstr>PowerPoint 프레젠테이션</vt:lpstr>
      <vt:lpstr>컨텐츠 생성</vt:lpstr>
      <vt:lpstr>컨텐츠 생성</vt:lpstr>
      <vt:lpstr>컨텐츠 생성</vt:lpstr>
      <vt:lpstr>컨텐츠 생성</vt:lpstr>
      <vt:lpstr>컨텐츠 생성</vt:lpstr>
      <vt:lpstr>컨텐츠 생성</vt:lpstr>
      <vt:lpstr>컨텐츠 생성</vt:lpstr>
      <vt:lpstr>컨텐츠 업데이트</vt:lpstr>
      <vt:lpstr>컨텐츠 업데이트</vt:lpstr>
      <vt:lpstr>컨텐츠 생성</vt:lpstr>
      <vt:lpstr>컨텐츠 생성</vt:lpstr>
      <vt:lpstr>컨텐츠 생성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62</cp:revision>
  <cp:lastPrinted>2021-11-30T05:26:28Z</cp:lastPrinted>
  <dcterms:created xsi:type="dcterms:W3CDTF">2021-11-30T00:54:57Z</dcterms:created>
  <dcterms:modified xsi:type="dcterms:W3CDTF">2023-11-07T02:33:22Z</dcterms:modified>
</cp:coreProperties>
</file>

<file path=docProps/thumbnail.jpeg>
</file>